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920" y="-7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.dva.va.gov\beadss$\My%20Documents\CLCW\Data\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acofpc5.dva.va.gov\beadss$\My%20Documents\CLCW\Data\Charts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defRPr>
            </a:pP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FY 14 Workload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</c:rich>
      </c:tx>
      <c:layout/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8.4209504924622341E-2"/>
          <c:y val="0.19005933917351239"/>
          <c:w val="0.90958059689830129"/>
          <c:h val="0.56995645430684805"/>
        </c:manualLayout>
      </c:layout>
      <c:lineChart>
        <c:grouping val="standard"/>
        <c:varyColors val="0"/>
        <c:ser>
          <c:idx val="0"/>
          <c:order val="0"/>
          <c:tx>
            <c:strRef>
              <c:f>completed!$C$3</c:f>
              <c:strCache>
                <c:ptCount val="1"/>
                <c:pt idx="0">
                  <c:v>Number of Request</c:v>
                </c:pt>
              </c:strCache>
            </c:strRef>
          </c:tx>
          <c:spPr>
            <a:ln w="34925">
              <a:solidFill>
                <a:schemeClr val="accent1">
                  <a:lumMod val="60000"/>
                  <a:lumOff val="40000"/>
                </a:schemeClr>
              </a:solidFill>
            </a:ln>
          </c:spPr>
          <c:marker>
            <c:symbol val="circle"/>
            <c:size val="7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marker>
          <c:cat>
            <c:numRef>
              <c:f>completed!$B$4:$B$14</c:f>
              <c:numCache>
                <c:formatCode>mmm\-yy</c:formatCode>
                <c:ptCount val="11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</c:numCache>
            </c:numRef>
          </c:cat>
          <c:val>
            <c:numRef>
              <c:f>completed!$C$4:$C$14</c:f>
              <c:numCache>
                <c:formatCode>General</c:formatCode>
                <c:ptCount val="11"/>
                <c:pt idx="0">
                  <c:v>185</c:v>
                </c:pt>
                <c:pt idx="1">
                  <c:v>96</c:v>
                </c:pt>
                <c:pt idx="2">
                  <c:v>157</c:v>
                </c:pt>
                <c:pt idx="3">
                  <c:v>120</c:v>
                </c:pt>
                <c:pt idx="4">
                  <c:v>156</c:v>
                </c:pt>
                <c:pt idx="5">
                  <c:v>237</c:v>
                </c:pt>
                <c:pt idx="6">
                  <c:v>195</c:v>
                </c:pt>
                <c:pt idx="7">
                  <c:v>393</c:v>
                </c:pt>
                <c:pt idx="8">
                  <c:v>334</c:v>
                </c:pt>
                <c:pt idx="9">
                  <c:v>338</c:v>
                </c:pt>
                <c:pt idx="10">
                  <c:v>400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completed!$D$3</c:f>
              <c:strCache>
                <c:ptCount val="1"/>
                <c:pt idx="0">
                  <c:v>Number Completed</c:v>
                </c:pt>
              </c:strCache>
            </c:strRef>
          </c:tx>
          <c:spPr>
            <a:ln w="38100"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marker>
          <c:cat>
            <c:numRef>
              <c:f>completed!$B$4:$B$14</c:f>
              <c:numCache>
                <c:formatCode>mmm\-yy</c:formatCode>
                <c:ptCount val="11"/>
                <c:pt idx="0">
                  <c:v>41548</c:v>
                </c:pt>
                <c:pt idx="1">
                  <c:v>41579</c:v>
                </c:pt>
                <c:pt idx="2">
                  <c:v>41609</c:v>
                </c:pt>
                <c:pt idx="3">
                  <c:v>41640</c:v>
                </c:pt>
                <c:pt idx="4">
                  <c:v>41671</c:v>
                </c:pt>
                <c:pt idx="5">
                  <c:v>41699</c:v>
                </c:pt>
                <c:pt idx="6">
                  <c:v>41730</c:v>
                </c:pt>
                <c:pt idx="7">
                  <c:v>41760</c:v>
                </c:pt>
                <c:pt idx="8">
                  <c:v>41791</c:v>
                </c:pt>
                <c:pt idx="9">
                  <c:v>41821</c:v>
                </c:pt>
                <c:pt idx="10">
                  <c:v>41852</c:v>
                </c:pt>
              </c:numCache>
            </c:numRef>
          </c:cat>
          <c:val>
            <c:numRef>
              <c:f>completed!$D$4:$D$14</c:f>
              <c:numCache>
                <c:formatCode>General</c:formatCode>
                <c:ptCount val="11"/>
                <c:pt idx="0">
                  <c:v>139</c:v>
                </c:pt>
                <c:pt idx="1">
                  <c:v>130</c:v>
                </c:pt>
                <c:pt idx="2">
                  <c:v>135</c:v>
                </c:pt>
                <c:pt idx="3">
                  <c:v>75</c:v>
                </c:pt>
                <c:pt idx="4">
                  <c:v>120</c:v>
                </c:pt>
                <c:pt idx="5">
                  <c:v>162</c:v>
                </c:pt>
                <c:pt idx="6">
                  <c:v>159</c:v>
                </c:pt>
                <c:pt idx="7">
                  <c:v>206</c:v>
                </c:pt>
                <c:pt idx="8">
                  <c:v>179</c:v>
                </c:pt>
                <c:pt idx="9">
                  <c:v>204</c:v>
                </c:pt>
                <c:pt idx="10">
                  <c:v>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29376"/>
        <c:axId val="40631296"/>
      </c:lineChart>
      <c:dateAx>
        <c:axId val="40629376"/>
        <c:scaling>
          <c:orientation val="minMax"/>
        </c:scaling>
        <c:delete val="0"/>
        <c:axPos val="b"/>
        <c:numFmt formatCode="mmm\-yy" sourceLinked="1"/>
        <c:majorTickMark val="in"/>
        <c:minorTickMark val="none"/>
        <c:tickLblPos val="nextTo"/>
        <c:txPr>
          <a:bodyPr/>
          <a:lstStyle/>
          <a:p>
            <a:pPr>
              <a:defRPr sz="122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defRPr>
            </a:pPr>
            <a:endParaRPr lang="en-US"/>
          </a:p>
        </c:txPr>
        <c:crossAx val="40631296"/>
        <c:crosses val="autoZero"/>
        <c:auto val="1"/>
        <c:lblOffset val="100"/>
        <c:baseTimeUnit val="months"/>
      </c:dateAx>
      <c:valAx>
        <c:axId val="40631296"/>
        <c:scaling>
          <c:orientation val="minMax"/>
          <c:max val="4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Times New Roman" panose="02020603050405020304" pitchFamily="18" charset="0"/>
              </a:defRPr>
            </a:pPr>
            <a:endParaRPr lang="en-US"/>
          </a:p>
        </c:txPr>
        <c:crossAx val="40629376"/>
        <c:crosses val="autoZero"/>
        <c:crossBetween val="between"/>
        <c:majorUnit val="100"/>
      </c:valAx>
      <c:spPr>
        <a:noFill/>
      </c:spPr>
    </c:plotArea>
    <c:legend>
      <c:legendPos val="b"/>
      <c:layout/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 i="1"/>
            </a:pPr>
            <a:r>
              <a:rPr lang="en-US" b="0" i="1"/>
              <a:t>Weekly Receipts: September 2014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Weekly!$C$1</c:f>
              <c:strCache>
                <c:ptCount val="1"/>
                <c:pt idx="0">
                  <c:v>Requested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Weekly!$B$15:$B$17</c:f>
              <c:strCache>
                <c:ptCount val="3"/>
                <c:pt idx="0">
                  <c:v>Aug 31 - Sept 6</c:v>
                </c:pt>
                <c:pt idx="1">
                  <c:v>Sept 7 - Sept 13</c:v>
                </c:pt>
                <c:pt idx="2">
                  <c:v>Sept 14- Sept 19</c:v>
                </c:pt>
              </c:strCache>
            </c:strRef>
          </c:cat>
          <c:val>
            <c:numRef>
              <c:f>Weekly!$C$15:$C$17</c:f>
              <c:numCache>
                <c:formatCode>General</c:formatCode>
                <c:ptCount val="3"/>
                <c:pt idx="0">
                  <c:v>61</c:v>
                </c:pt>
                <c:pt idx="1">
                  <c:v>57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Weekly!$D$1</c:f>
              <c:strCache>
                <c:ptCount val="1"/>
                <c:pt idx="0">
                  <c:v>Completed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Weekly!$B$15:$B$17</c:f>
              <c:strCache>
                <c:ptCount val="3"/>
                <c:pt idx="0">
                  <c:v>Aug 31 - Sept 6</c:v>
                </c:pt>
                <c:pt idx="1">
                  <c:v>Sept 7 - Sept 13</c:v>
                </c:pt>
                <c:pt idx="2">
                  <c:v>Sept 14- Sept 19</c:v>
                </c:pt>
              </c:strCache>
            </c:strRef>
          </c:cat>
          <c:val>
            <c:numRef>
              <c:f>Weekly!$D$15:$D$17</c:f>
              <c:numCache>
                <c:formatCode>General</c:formatCode>
                <c:ptCount val="3"/>
                <c:pt idx="0">
                  <c:v>50</c:v>
                </c:pt>
                <c:pt idx="1">
                  <c:v>26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74464"/>
        <c:axId val="41376000"/>
      </c:barChart>
      <c:catAx>
        <c:axId val="4137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1376000"/>
        <c:crosses val="autoZero"/>
        <c:auto val="1"/>
        <c:lblAlgn val="ctr"/>
        <c:lblOffset val="100"/>
        <c:noMultiLvlLbl val="0"/>
      </c:catAx>
      <c:valAx>
        <c:axId val="41376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1374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6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2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93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4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9E4E-D508-4B9B-8CDF-D0ED13CD49D7}" type="datetimeFigureOut">
              <a:rPr lang="en-US" smtClean="0"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2F54D-20B2-4B3C-BE37-E05FE6D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5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888480"/>
            <a:ext cx="6858000" cy="18616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04800"/>
            <a:ext cx="68580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304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CLCW: Weekly Status Report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133272"/>
            <a:ext cx="50292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Number Assigned cases: 251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Number  Unassigned cases: </a:t>
            </a:r>
            <a:r>
              <a:rPr lang="en-US" b="1" dirty="0" smtClean="0">
                <a:solidFill>
                  <a:srgbClr val="FF0000"/>
                </a:solidFill>
              </a:rPr>
              <a:t>518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Oldest pending: 112 days</a:t>
            </a:r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Priority 1 unassigned claims: 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One Year unassigned claims: 88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1021" y="8839200"/>
            <a:ext cx="26118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 as of 9/18/14</a:t>
            </a:r>
          </a:p>
        </p:txBody>
      </p:sp>
      <p:graphicFrame>
        <p:nvGraphicFramePr>
          <p:cNvPr id="13" name="Char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98425"/>
              </p:ext>
            </p:extLst>
          </p:nvPr>
        </p:nvGraphicFramePr>
        <p:xfrm>
          <a:off x="304800" y="3810000"/>
          <a:ext cx="6245352" cy="281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47537"/>
              </p:ext>
            </p:extLst>
          </p:nvPr>
        </p:nvGraphicFramePr>
        <p:xfrm>
          <a:off x="306324" y="838200"/>
          <a:ext cx="6245352" cy="281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873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Cherry, Syreeta</dc:creator>
  <cp:lastModifiedBy>Parrillo, Jeffrey M. (VACO)</cp:lastModifiedBy>
  <cp:revision>27</cp:revision>
  <cp:lastPrinted>2014-09-11T16:46:43Z</cp:lastPrinted>
  <dcterms:created xsi:type="dcterms:W3CDTF">2014-06-26T14:38:13Z</dcterms:created>
  <dcterms:modified xsi:type="dcterms:W3CDTF">2016-07-21T14:31:50Z</dcterms:modified>
</cp:coreProperties>
</file>