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920" y="-7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19" cy="3931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.dva.va.gov\beadss$\My%20Documents\CLCW\Data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CLCW: Workload</a:t>
            </a:r>
          </a:p>
          <a:p>
            <a:pPr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8869047619047621E-2"/>
          <c:y val="0.2338205203869857"/>
          <c:w val="0.90930555555555559"/>
          <c:h val="0.49440212773147774"/>
        </c:manualLayout>
      </c:layout>
      <c:lineChart>
        <c:grouping val="standard"/>
        <c:varyColors val="0"/>
        <c:ser>
          <c:idx val="0"/>
          <c:order val="0"/>
          <c:tx>
            <c:strRef>
              <c:f>completed!$C$3</c:f>
              <c:strCache>
                <c:ptCount val="1"/>
                <c:pt idx="0">
                  <c:v>Request</c:v>
                </c:pt>
              </c:strCache>
            </c:strRef>
          </c:tx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completed!$B$4:$B$10</c:f>
              <c:numCache>
                <c:formatCode>mmm\-yy</c:formatCode>
                <c:ptCount val="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</c:numCache>
            </c:numRef>
          </c:cat>
          <c:val>
            <c:numRef>
              <c:f>completed!$C$4:$C$10</c:f>
              <c:numCache>
                <c:formatCode>General</c:formatCode>
                <c:ptCount val="7"/>
                <c:pt idx="0">
                  <c:v>185</c:v>
                </c:pt>
                <c:pt idx="1">
                  <c:v>96</c:v>
                </c:pt>
                <c:pt idx="2">
                  <c:v>157</c:v>
                </c:pt>
                <c:pt idx="3">
                  <c:v>120</c:v>
                </c:pt>
                <c:pt idx="4">
                  <c:v>156</c:v>
                </c:pt>
                <c:pt idx="5">
                  <c:v>237</c:v>
                </c:pt>
                <c:pt idx="6">
                  <c:v>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completed!$D$3</c:f>
              <c:strCache>
                <c:ptCount val="1"/>
                <c:pt idx="0">
                  <c:v>Completed</c:v>
                </c:pt>
              </c:strCache>
            </c:strRef>
          </c:tx>
          <c:cat>
            <c:numRef>
              <c:f>completed!$B$4:$B$10</c:f>
              <c:numCache>
                <c:formatCode>mmm\-yy</c:formatCode>
                <c:ptCount val="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</c:numCache>
            </c:numRef>
          </c:cat>
          <c:val>
            <c:numRef>
              <c:f>completed!$D$4:$D$10</c:f>
              <c:numCache>
                <c:formatCode>General</c:formatCode>
                <c:ptCount val="7"/>
                <c:pt idx="0">
                  <c:v>139</c:v>
                </c:pt>
                <c:pt idx="1">
                  <c:v>130</c:v>
                </c:pt>
                <c:pt idx="2">
                  <c:v>135</c:v>
                </c:pt>
                <c:pt idx="3">
                  <c:v>75</c:v>
                </c:pt>
                <c:pt idx="4">
                  <c:v>120</c:v>
                </c:pt>
                <c:pt idx="5">
                  <c:v>162</c:v>
                </c:pt>
                <c:pt idx="6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83744"/>
        <c:axId val="50791936"/>
      </c:lineChart>
      <c:dateAx>
        <c:axId val="507837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0791936"/>
        <c:crosses val="autoZero"/>
        <c:auto val="1"/>
        <c:lblOffset val="100"/>
        <c:baseTimeUnit val="months"/>
      </c:dateAx>
      <c:valAx>
        <c:axId val="50791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0783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1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5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4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5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9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0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7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89E6-FAF8-4155-AEF3-77C3BDB9181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A233-2A82-422C-B93B-DA93039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8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3400"/>
            <a:ext cx="6858000" cy="64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6858000" cy="0"/>
          </a:xfrm>
          <a:prstGeom prst="line">
            <a:avLst/>
          </a:prstGeom>
          <a:ln w="4445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1229885"/>
            <a:ext cx="6858000" cy="0"/>
          </a:xfrm>
          <a:prstGeom prst="line">
            <a:avLst/>
          </a:prstGeom>
          <a:ln w="4445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67265" y="600781"/>
            <a:ext cx="292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Programs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6204" y="1537517"/>
            <a:ext cx="6503196" cy="3781544"/>
            <a:chOff x="126204" y="1537517"/>
            <a:chExt cx="6503196" cy="37815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44161" y="1937627"/>
              <a:ext cx="279164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22190" y="1937627"/>
              <a:ext cx="279164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26204" y="1537517"/>
              <a:ext cx="32622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Camp Lejeune Contaminated Water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05452" y="1544437"/>
              <a:ext cx="2357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Board of Veterans Appeals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44161" y="4225049"/>
              <a:ext cx="279164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822190" y="4225049"/>
              <a:ext cx="279164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26204" y="3824939"/>
              <a:ext cx="32622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Radiation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05452" y="3831859"/>
              <a:ext cx="2357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Gulf War</a:t>
              </a:r>
              <a:endPara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28600" y="5319061"/>
              <a:ext cx="6400800" cy="0"/>
            </a:xfrm>
            <a:prstGeom prst="line">
              <a:avLst/>
            </a:prstGeom>
            <a:ln w="317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244161" y="209490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4161" y="248809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4161" y="327447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4161" y="288128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4161" y="1976946"/>
            <a:ext cx="326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 237 request for medical opinions in March 2014. Increase of 57% from February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161" y="2448774"/>
            <a:ext cx="32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162 medical opinions in March 2014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4161" y="2841964"/>
            <a:ext cx="32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pending claims: 188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4161" y="3233388"/>
            <a:ext cx="32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unassigned claims: 27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823409" y="209490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23409" y="2053818"/>
            <a:ext cx="32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Transitioning to a paperless process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823409" y="2488093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23409" y="2448774"/>
            <a:ext cx="326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DMA is facilitating the access to VBMS for treating physicians.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45380" y="4493362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5380" y="4452277"/>
            <a:ext cx="32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pending claims: 37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23409" y="4495128"/>
            <a:ext cx="0" cy="2359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23409" y="4414724"/>
            <a:ext cx="2805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 with staff physicians to identify subject matter experts.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734270"/>
              </p:ext>
            </p:extLst>
          </p:nvPr>
        </p:nvGraphicFramePr>
        <p:xfrm>
          <a:off x="245380" y="5594293"/>
          <a:ext cx="6400800" cy="287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Rectangle 43"/>
          <p:cNvSpPr/>
          <p:nvPr/>
        </p:nvSpPr>
        <p:spPr>
          <a:xfrm>
            <a:off x="-45720" y="8532243"/>
            <a:ext cx="694944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8713" y="8622343"/>
            <a:ext cx="5504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as of 4/10/14 | Office of Disability &amp; Medical Assessment </a:t>
            </a:r>
            <a:r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Cherry, Syreeta</dc:creator>
  <cp:lastModifiedBy>Parrillo, Jeffrey M. (VACO)</cp:lastModifiedBy>
  <cp:revision>14</cp:revision>
  <cp:lastPrinted>2014-04-10T14:09:22Z</cp:lastPrinted>
  <dcterms:created xsi:type="dcterms:W3CDTF">2014-04-10T12:38:17Z</dcterms:created>
  <dcterms:modified xsi:type="dcterms:W3CDTF">2016-07-27T14:50:27Z</dcterms:modified>
</cp:coreProperties>
</file>